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Zorgcirkel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Purmerend · 1447EG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41236520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Zorgcirkel is actief in Verpleging, Verzorging &amp; Thuiszorg. In boekjaar 2024 rapporteerde de organisatie een omzet van €211.6 mln met een EBITDA-marge van 8.7%.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€211.6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8.7%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51.6% (boven de mediaan). Leverage ratio (langlopende schuld / EBITDA): 2.21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5.1%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Zorgcirkel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2026-06-17T15:03:30Z</dcterms:created>
  <dcterms:modified xsi:type="dcterms:W3CDTF">2026-06-17T15:03:30Z</dcterms:modified>
</cp:coreProperties>
</file>