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Stichting Odion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GHZ — Gehandicaptenzorg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Wormer · 1531 AD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41231857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Stichting Odion is actief in Gehandicaptenzorg. In boekjaar 2024 rapporteerde de organisatie een omzet van €70.3 mln met een EBITDA-marge van 5.7%.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€70.3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5.7%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61.8%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797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5.7% ligt onder de mediaan van de peer group (mediaan 5.9%, n=70 peers). Onder de mediaan — verbeterpotentieel afhankelijk van cost structure.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61.8% (boven de mediaan). Leverage ratio (langlopende schuld / EBITDA): 0.04 (boven de mediaan). Solide balans met weinig schuldenlast — ruimte voor dividend capacity of add-on acquisities.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4.8% per jaar over 3 boekjaren. Omzet-ontwikkeling stabiel, in lijn met sector-trend.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Personeelskosten-ratio van 60.5% over 797 FTE. Arbeidsintensiteit in lijn met sector-norm.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€61.6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€65.0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€62.5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€70.3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€148k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€-2.8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€-1.4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€-1.5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€117k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-2.2%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€18k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€-2.9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€-1.4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€16.6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€19.9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€20.4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€21.8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€20.8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€16.4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€16.6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€20.4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€28.2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€25.2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€23.9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€26.1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€345k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€277k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€210k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€142k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€13.7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€16.0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72.5%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66.8%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63.1%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61.8%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0.32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-0.19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1.78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725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768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797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-3.9%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GHZ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33.5%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52.5%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71.5%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61.8%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438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1.35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0.04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376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51.0%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55.7%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62.3%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60.5%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67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Stichting Odion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2026-08-17T16:54:26Z</dcterms:created>
  <dcterms:modified xsi:type="dcterms:W3CDTF">2026-08-17T16:54:26Z</dcterms:modified>
</cp:coreProperties>
</file>