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Odion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Wormer · 1531 AD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41231857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Odion is actief in Gehandicaptenzorg. In boekjaar 2024 rapporteerde de organisatie een omzet van €70.3 mln met een EBITDA-marge van 5.7%.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€70.3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61.8%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797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5.7% ligt onder de mediaan van de peer group (mediaan 5.9%, n=70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61.8% (boven de mediaan). Leverage ratio (langlopende schuld / EBITDA): 0.04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3Y CAGR: Infinity%.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60.5% over 797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Odion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2026-04-18T04:12:14Z</dcterms:created>
  <dcterms:modified xsi:type="dcterms:W3CDTF">2026-04-18T04:12:14Z</dcterms:modified>
</cp:coreProperties>
</file>