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Zaanstreek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Zaandam · 1502CC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41231279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Zaanstreek is actief in Verpleging, Verzorging &amp; Thuiszorg. In boekjaar 2024 rapporteerde de organisatie een omzet van €22.5 mln met een EBITDA-marge van 5.1%.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84.7%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5.1%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84.7%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Zaanstreek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2026-10-16T14:14:59Z</dcterms:created>
  <dcterms:modified xsi:type="dcterms:W3CDTF">2026-10-16T14:14:59Z</dcterms:modified>
</cp:coreProperties>
</file>