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Heliomare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Wijk aan Zee · 1949EC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41227061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Heliomare is actief in Ziekenhuizen &amp; MSZ. In boekjaar 2024 rapporteerde de organisatie een omzet van €54.0 mln met een EBITDA-marge van 9.1%.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€54.0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9.1%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37.5% (boven de mediaan). Leverage ratio (langlopende schuld / EBITDA): 4.20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10.8% per jaar over 3 boekjaren. 3Y CAGR: 10.7%.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105.4% over 12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Heliomare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2026-04-18T03:48:35Z</dcterms:created>
  <dcterms:modified xsi:type="dcterms:W3CDTF">2026-04-18T03:48:35Z</dcterms:modified>
</cp:coreProperties>
</file>