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Heliomare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Wijk aan Zee · 1949EC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41227061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Heliomare is actief in Ziekenhuizen &amp; MSZ. In boekjaar 2024 rapporteerde de organisatie een omzet van €54.0 mln met een EBITDA-marge van 9.1%.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€54.0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9.1%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37.5%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9.1% ligt boven de mediaan van de peer group (mediaan 7.6%, n=194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37.5% (boven de mediaan). Leverage ratio (langlopende schuld / EBITDA): 4.20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7.1%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€988k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€987k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4.17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5.59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4.94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4.20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774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4.20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105.4%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Heliomare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2026-08-17T15:24:27Z</dcterms:created>
  <dcterms:modified xsi:type="dcterms:W3CDTF">2026-08-17T15:24:27Z</dcterms:modified>
</cp:coreProperties>
</file>