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Sint Jacob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Haarlem · 2035VB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41226861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Sint Jacob is actief in Verpleging, Verzorging &amp; Thuiszorg. In boekjaar 2024 rapporteerde de organisatie een omzet van €72.0 mln met een EBITDA-marge van 11.6%.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€72.0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52.4% (boven de mediaan). Leverage ratio (langlopende schuld / EBITDA): 4.09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Sint Jacob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2026-06-17T16:04:22Z</dcterms:created>
  <dcterms:modified xsi:type="dcterms:W3CDTF">2026-06-17T16:04:22Z</dcterms:modified>
</cp:coreProperties>
</file>