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Sint Jacob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VVT — Verpleging, Verzorging &amp; Thuiszorg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Haarlem · 2035VB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41226861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Sint Jacob is actief in Verpleging, Verzorging &amp; Thuiszorg. In boekjaar 2024 rapporteerde de organisatie een omzet van €72.0 mln met een EBITDA-marge van 11.6%.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€72.0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11.6%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52.4%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11.6% ligt in het bovenste kwartiel van de peer group (mediaan 7.3%, n=299 peers). Duidt op operationele outperformance — nader onderzoek waard voor buy-side engagements.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52.4% (boven de mediaan). Leverage ratio (langlopende schuld / EBITDA): 4.09 (in het bovenste kwartiel). Solide balans met weinig schuldenlast — ruimte voor dividend capacity of add-on acquisities.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0.9%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€70.4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€65.5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€68.1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€72.0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€763k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€44.8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€46.8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€68.9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€80.8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€25.9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€26.8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€45.7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€46.5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€48.9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€52.7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€26.0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€34.2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61.1%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52.4%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2.38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3.31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4.04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4.09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662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-7.0%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VVT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68.2%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52.4%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4.09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941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39.7%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Sint Jacob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2026-10-16T15:18:25Z</dcterms:created>
  <dcterms:modified xsi:type="dcterms:W3CDTF">2026-10-16T15:18:25Z</dcterms:modified>
</cp:coreProperties>
</file>