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Regionale Instelling voor Beschermd Wonen Kennemerland/Amstelland en de Meerlanden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Haarlem · 2033 AP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41225437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Regionale Instelling voor Beschermd Wonen Kennemerland/Amstelland en de Meerlanden is actief in Geestelijke Gezondheidszorg. In boekjaar 2024 rapporteerde de organisatie een omzet van €26.8 mln met een EBITDA-marge van 16.4%.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€26.8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16.4%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77.2%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16.4% ligt in het bovenste kwartiel van de peer group (mediaan 6.0%, n=136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77.2%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14.5%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82.2%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Regionale Instelling voor Beschermd Wonen Kennemerland/Amstelland en de Meerlanden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2026-08-17T15:17:05Z</dcterms:created>
  <dcterms:modified xsi:type="dcterms:W3CDTF">2026-08-17T15:17:05Z</dcterms:modified>
</cp:coreProperties>
</file>