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Instelling voor Beschermd Wonen Kennemerland/Amstelland en de Meerlanden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2033 AP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41225437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Instelling voor Beschermd Wonen Kennemerland/Amstelland en de Meerlanden is actief in Geestelijke Gezondheidszorg. In boekjaar 2024 rapporteerde de organisatie een omzet van €26.8 mln met een EBITDA-marge van 16.4%.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16.4%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77.2%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Instelling voor Beschermd Wonen Kennemerland/Amstelland en de Meerlanden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2026-06-17T15:07:45Z</dcterms:created>
  <dcterms:modified xsi:type="dcterms:W3CDTF">2026-06-17T15:07:45Z</dcterms:modified>
</cp:coreProperties>
</file>