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Spaarne Gasthuis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Hoofddorp · 2134TM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41225010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Spaarne Gasthuis is actief in Ziekenhuizen &amp; MSZ. In boekjaar 2024 rapporteerde de organisatie een omzet van €561.6 mln met een EBITDA-marge van 8.2%.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€561.6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50.8%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8.2% ligt boven de mediaan van de peer group (mediaan 7.6%, n=194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50.8% (boven de mediaan). Leverage ratio (langlopende schuld / EBITDA): 1.37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6.8%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3137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Spaarne Gasthuis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2026-08-17T15:22:15Z</dcterms:created>
  <dcterms:modified xsi:type="dcterms:W3CDTF">2026-08-17T15:22:15Z</dcterms:modified>
</cp:coreProperties>
</file>