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 Hartekamp 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Velserbroek · 1991 JE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41224666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 Hartekamp Groep is actief in Ziekenhuizen &amp; MSZ. In boekjaar 2024 rapporteerde de organisatie een omzet van €127.3 mln met een EBITDA-marge van 10.3%.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€127.3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10.3%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48.3% (boven de mediaan). Leverage ratio (langlopende schuld / EBITDA): 2.09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47.6% over 0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 Hartekamp 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2026-04-18T02:07:50Z</dcterms:created>
  <dcterms:modified xsi:type="dcterms:W3CDTF">2026-04-18T02:07:50Z</dcterms:modified>
</cp:coreProperties>
</file>