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Nieuw Unicum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Zandvoort · 2042XK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41223176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Nieuw Unicum is actief in Gehandicaptenzorg. In boekjaar 2024 rapporteerde de organisatie een omzet van €40.5 mln met een EBITDA-marge van 5.7%.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€40.5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5.7% ligt onder de mediaan van de peer group (mediaan 5.9%, n=70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38.5% (onder de mediaan). Leverage ratio (langlopende schuld / EBITDA): 1.84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1084.4% per jaar over 4 boekjaren. 3Y CAGR: 265.2%.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Nieuw Unicum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2026-04-18T03:47:47Z</dcterms:created>
  <dcterms:modified xsi:type="dcterms:W3CDTF">2026-04-18T03:47:47Z</dcterms:modified>
</cp:coreProperties>
</file>