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Rode Kruis Ziekenhuis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Beverwijk · 1942LE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41222777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Rode Kruis Ziekenhuis B.V. is actief in Ziekenhuizen &amp; MSZ. In boekjaar 2024 rapporteerde de organisatie een omzet van €190.3 mln met een EBITDA-marge van 9.0%.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€190.3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28.8%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9.0%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28.8% (onder de mediaan). Leverage ratio (langlopende schuld / EBITDA): 3.77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7.3%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Rode Kruis Ziekenhuis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2026-06-17T16:10:14Z</dcterms:created>
  <dcterms:modified xsi:type="dcterms:W3CDTF">2026-06-17T16:10:14Z</dcterms:modified>
</cp:coreProperties>
</file>