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SIG, organisatie voor ondersteuning van mensen met een beperking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Beverwijk · 1947 DA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41222776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SIG, organisatie voor ondersteuning van mensen met een beperking is actief in Geestelijke Gezondheidszorg. In boekjaar 2024 rapporteerde de organisatie een omzet van €26.7 mln met een EBITDA-marge van 9.2%.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€26.7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63.5%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291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9.2%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63.5% (boven de mediaan). Leverage ratio (langlopende schuld / EBITDA): 2.38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0.9%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52.2% over 291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SIG, organisatie voor ondersteuning van mensen met een beperking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2026-08-17T16:50:10Z</dcterms:created>
  <dcterms:modified xsi:type="dcterms:W3CDTF">2026-08-17T16:50:10Z</dcterms:modified>
</cp:coreProperties>
</file>