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Epilepsie Instellingen Nederland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Heemstede · 2103SW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41222646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Epilepsie Instellingen Nederland is actief in Ziekenhuizen &amp; MSZ. In boekjaar 2024 rapporteerde de organisatie een omzet van €121.5 mln met een EBITDA-marge van 12.2%.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€121.5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56.0%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12.2%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56.0% (boven de mediaan). Leverage ratio (langlopende schuld / EBITDA): 1.58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Epilepsie Instellingen Nederland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2026-10-16T12:47:39Z</dcterms:created>
  <dcterms:modified xsi:type="dcterms:W3CDTF">2026-10-16T12:47:39Z</dcterms:modified>
</cp:coreProperties>
</file>