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Protestants Christelijke Stichting Ouderenzorg Haarlemmermeer Zorgverlening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Hoofddorp · 2131WE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41222303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Protestants Christelijke Stichting Ouderenzorg Haarlemmermeer Zorgverlening is actief in Verpleging, Verzorging &amp; Thuiszorg. In boekjaar 2024 rapporteerde de organisatie een omzet van €14.5 mln met een EBITDA-marge van 6.9%.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€14.5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6.9%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22.8% (onder de mediaan). Leverage ratio (langlopende schuld / EBITDA): 2.77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Protestants Christelijke Stichting Ouderenzorg Haarlemmermeer Zorgverlening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2026-08-17T14:05:47Z</dcterms:created>
  <dcterms:modified xsi:type="dcterms:W3CDTF">2026-08-17T14:05:47Z</dcterms:modified>
</cp:coreProperties>
</file>