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Forsa Amsterdam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1101CS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41213298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Forsa Amsterdam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-54.3%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-54.3%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-35.5%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Forsa Amsterdam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2026-04-18T01:48:25Z</dcterms:created>
  <dcterms:modified xsi:type="dcterms:W3CDTF">2026-04-18T01:48:25Z</dcterms:modified>
</cp:coreProperties>
</file>