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Levvel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1076 EC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41210822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Levvel is actief in Geestelijke Gezondheidszorg. In boekjaar 2024 rapporteerde de organisatie een omzet van €22.6 mln met een EBITDA-marge van 18.8%.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1444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18.8%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45.0% (onder de mediaan). Leverage ratio (langlopende schuld / EBITDA): 1.41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-33.7%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438.6% over 1444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-23.9%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Levvel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2026-08-17T15:17:35Z</dcterms:created>
  <dcterms:modified xsi:type="dcterms:W3CDTF">2026-08-17T15:17:35Z</dcterms:modified>
</cp:coreProperties>
</file>