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Levvel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Amsterdam · 1076 EC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41210822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Levvel is actief in Geestelijke Gezondheidszorg. In boekjaar 2024 rapporteerde de organisatie een omzet van €22.6 mln met een EBITDA-marge van 18.8%.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€22.6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18.8%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45.0%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1444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18.8% ligt in het bovenste kwartiel van de peer group (mediaan 6.0%, n=136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45.0% (onder de mediaan). Leverage ratio (langlopende schuld / EBITDA): 1.41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-33.7% per jaar over 3 boekjaren. Krimp in omzet — onderzoek naar onderliggende oorzaken (volume, tariefdruk, afslanking).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438.6% over 1444 FTE. Hoog arbeidsintensief profiel — typisch voor instellingen met zware zorg-mix.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€-54k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2.70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2.46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1.41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1618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1664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1444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-82.5%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-23.9%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438.6%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-23.9%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Levvel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2026-10-16T13:48:13Z</dcterms:created>
  <dcterms:modified xsi:type="dcterms:W3CDTF">2026-10-16T13:48:13Z</dcterms:modified>
</cp:coreProperties>
</file>