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Nederlandse Stichting voor het Dove en Slechthorende Kind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1073GX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41197688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Nederlandse Stichting voor het Dove en Slechthorende Kind is actief in Ziekenhuizen &amp; MSZ. In boekjaar 2024 rapporteerde de organisatie een omzet van €17.7 mln met een EBITDA-marge van 6.3%.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6.3% ligt onder de mediaan van de peer group (mediaan 7.6%, n=194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9.2%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Nederlandse Stichting voor het Dove en Slechthorende Kind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2026-06-17T15:03:32Z</dcterms:created>
  <dcterms:modified xsi:type="dcterms:W3CDTF">2026-06-17T15:03:32Z</dcterms:modified>
</cp:coreProperties>
</file>