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Voorzieningen Meervoudig Complex Gehandicapten voor Amsterdam en omstreken (Omega)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1087 LL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41197047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Voorzieningen Meervoudig Complex Gehandicapten voor Amsterdam en omstreken (Omega)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29.1% (in het onderste kwartiel). Leverage ratio (langlopende schuld / EBITDA): 4.61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2816.0%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8481.8%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Voorzieningen Meervoudig Complex Gehandicapten voor Amsterdam en omstreken (Omega)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2026-04-18T02:09:06Z</dcterms:created>
  <dcterms:modified xsi:type="dcterms:W3CDTF">2026-04-18T02:09:06Z</dcterms:modified>
</cp:coreProperties>
</file>