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Vivium Zorggroep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Huizen · 1271XL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41194729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Vivium Zorggroep is actief in Verpleging, Verzorging &amp; Thuiszorg. In boekjaar 2024 rapporteerde de organisatie een omzet van €185.4 mln met een EBITDA-marge van 9.4%.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€185.4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9.4%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36.3%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9.4% ligt boven de mediaan van de peer group (mediaan 7.3%, n=299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36.3% (onder de mediaan). Leverage ratio (langlopende schuld / EBITDA): 4.09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7.0%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€79.5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2.57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2.59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2.46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1701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Vivium Zorggroep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2026-06-17T15:03:50Z</dcterms:created>
  <dcterms:modified xsi:type="dcterms:W3CDTF">2026-06-17T15:03:50Z</dcterms:modified>
</cp:coreProperties>
</file>