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Stichting Vivium Zorggroep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VVT — Verpleging, Verzorging &amp; Thuiszorg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Huizen · 1271XL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41194729 · Boekjaren 2021–2024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Stichting Vivium Zorggroep is actief in Verpleging, Verzorging &amp; Thuiszorg. In boekjaar 2024 rapporteerde de organisatie een omzet van €185.4 mln met een EBITDA-marge van 9.4%. De entiteit heeft een volledige rapportage-historie over 4 boekjaren (2021–2024).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€185.4 mln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9.4%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36.3%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 van 9.4% ligt boven de mediaan van de peer group (mediaan 7.3%, n=299 peers). In lijn met, maar boven de mediaan — stabiele performer.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36.3% (onder de mediaan). Leverage ratio (langlopende schuld / EBITDA): 4.09 (in het bovenste kwartiel). Kapitaalstructuur binnen normale bandbreedte voor de subsector.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Omzet-groei gemiddeld 7.0% per jaar over 3 boekjaren. Omzet-ontwikkeling stabiel, in lijn met sector-trend.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Personeelsdata onvolledig.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965960"/>
                <a:gridCol w="1965960"/>
                <a:gridCol w="1965960"/>
                <a:gridCol w="19659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€151.7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€156.5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€163.2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€185.4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€19.7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€18.2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€17.7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€17.5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11.6%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10.9%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9.4%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€79.5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€76.4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€73.8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€95.1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€32.4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€45.2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€49.5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€61.3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€43.9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€49.5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€55.1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€60.3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€50.7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€47.2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€43.7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€71.5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€27.4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€29.6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€29.2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€34.3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36.0%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39.2%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43.1%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36.3%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2.57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2.59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2.46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4.09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1701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4.3%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13.6%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VVT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299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21.6%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46.2%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68.2%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36.3%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1476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1.26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4.09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941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49.1%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53.2%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58.7%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49.5%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Stichting Vivium Zorggroep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2026-08-17T15:26:12Z</dcterms:created>
  <dcterms:modified xsi:type="dcterms:W3CDTF">2026-08-17T15:26:12Z</dcterms:modified>
</cp:coreProperties>
</file>