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Verzorgingshuis de Koperhorst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Amersfoort · 3813KA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41188898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Verzorgingshuis de Koperhorst is actief in Verpleging, Verzorging &amp; Thuiszorg. In boekjaar 2024 rapporteerde de organisatie een omzet van €16.4 mln met een EBITDA-marge van 10.6%.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€16.4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10.6%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60.9%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10.6%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60.9% (boven de mediaan). Leverage ratio (langlopende schuld / EBITDA): 2.31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6.0%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€684k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€844k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€836k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€975k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€746k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€807k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5.64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2.31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2.31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Verzorgingshuis de Koperhorst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2026-08-17T14:08:08Z</dcterms:created>
  <dcterms:modified xsi:type="dcterms:W3CDTF">2026-08-17T14:08:08Z</dcterms:modified>
</cp:coreProperties>
</file>