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Verzorgingshuis de Koperhorst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3813KA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41188898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Verzorgingshuis de Koperhorst is actief in Verpleging, Verzorging &amp; Thuiszorg. In boekjaar 2024 rapporteerde de organisatie een omzet van €16.4 mln met een EBITDA-marge van 10.6%.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60.9% (boven de mediaan). Leverage ratio (langlopende schuld / EBITDA): 2.31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Verzorgingshuis de Koperhorst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2026-06-17T14:10:43Z</dcterms:created>
  <dcterms:modified xsi:type="dcterms:W3CDTF">2026-06-17T14:10:43Z</dcterms:modified>
</cp:coreProperties>
</file>