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Zorg- en Wooncentrum De Haven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Bunschoten-Spakenburg · 3752GM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41188459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Zorg- en Wooncentrum De Haven is actief in Verpleging, Verzorging &amp; Thuiszorg. In boekjaar 2024 rapporteerde de organisatie een omzet van €29.7 mln met een EBITDA-marge van 20.0%.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€29.7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20.0%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39.1%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20.0%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39.1% (onder de mediaan). Leverage ratio (langlopende schuld / EBITDA): 2.19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8.3%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€790k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€707k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€964k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6.50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6.33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4.67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Zorg- en Wooncentrum De Haven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2026-08-17T14:09:03Z</dcterms:created>
  <dcterms:modified xsi:type="dcterms:W3CDTF">2026-08-17T14:09:03Z</dcterms:modified>
</cp:coreProperties>
</file>