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Vanboeijen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Assen · 9403 TS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41186587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Vanboeijen is actief in Geestelijke Gezondheidszorg. In boekjaar 2024 rapporteerde de organisatie een omzet van €120.8 mln met een EBITDA-marge van 8.6%.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€120.8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1171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8.6%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32.7% (onder de mediaan). Leverage ratio (langlopende schuld / EBITDA): 1.98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9225.0% per jaar over 4 boekjaren. 3Y CAGR: 571.4%.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53.1% over 1171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180200.0%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1865.2%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9875.0%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27013.5%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Vanboeijen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2026-04-18T03:48:45Z</dcterms:created>
  <dcterms:modified xsi:type="dcterms:W3CDTF">2026-04-18T03:48:45Z</dcterms:modified>
</cp:coreProperties>
</file>