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Zuidwester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Middelharnis · 3241 LB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41186583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Zuidwester is actief in Gehandicaptenzorg. In boekjaar 2024 rapporteerde de organisatie een omzet van €119.6 mln met een EBITDA-marge van 7.7%.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€119.6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1148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7.7%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47.0% (onder de mediaan). Leverage ratio (langlopende schuld / EBITDA): 1.99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46.3% over 1148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Zuidwester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2026-08-17T16:52:33Z</dcterms:created>
  <dcterms:modified xsi:type="dcterms:W3CDTF">2026-08-17T16:52:33Z</dcterms:modified>
</cp:coreProperties>
</file>