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Tussenvoorziening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3531VE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41186533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Tussenvoorziening is actief in Geestelijke Gezondheidszorg. In boekjaar 2024 rapporteerde de organisatie een omzet van €8.5 mln met een EBITDA-marge van 13.6%.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13.6%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35.6%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62.6% per jaar over 4 boekjaren. 3Y CAGR: 62.3%.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Tussenvoorziening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2026-04-18T02:10:44Z</dcterms:created>
  <dcterms:modified xsi:type="dcterms:W3CDTF">2026-04-18T02:10:44Z</dcterms:modified>
</cp:coreProperties>
</file>