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Forensische Zorgspecialisten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3515 GB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41184520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Forensische Zorgspecialisten is actief in Geestelijke Gezondheidszorg. In boekjaar 2024 rapporteerde de organisatie een omzet van €118.1 mln met een EBITDA-marge van 6.2%.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€118.1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1074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6.2%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43.4% (onder de mediaan). Leverage ratio (langlopende schuld / EBITDA): 3.35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60.8% over 1074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Forensische Zorgspecialisten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2026-06-17T16:18:02Z</dcterms:created>
  <dcterms:modified xsi:type="dcterms:W3CDTF">2026-06-17T16:18:02Z</dcterms:modified>
</cp:coreProperties>
</file>