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Accolade Zorg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Bosch en Duin · 3735MR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41180026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Accolade Zorg is actief in Verpleging, Verzorging &amp; Thuiszorg. In boekjaar 2024 rapporteerde de organisatie een omzet van €58.4 mln met een EBITDA-marge van 15.4%.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€58.4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15.4%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51.5%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15.4%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51.5% (boven de mediaan). Leverage ratio (langlopende schuld / EBITDA): 1.74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9.7% per jaar over 3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3.97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Accolade Zorg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2026-06-17T15:13:44Z</dcterms:created>
  <dcterms:modified xsi:type="dcterms:W3CDTF">2026-06-17T15:13:44Z</dcterms:modified>
</cp:coreProperties>
</file>