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Maria Dommer 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Maarssen · 3601EX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41178623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Maria Dommer Stichting is actief in Verpleging, Verzorging &amp; Thuiszorg. In boekjaar 2024 rapporteerde de organisatie een omzet van €16.7 mln met een EBITDA-marge van 16.4%.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16.4%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69.4% (in het bovenste kwartiel). Leverage ratio (langlopende schuld / EBITDA): 0.35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1084.3% per jaar over 4 boekjaren. 3Y CAGR: 268.8%.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Maria Dommer 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2026-04-18T02:15:35Z</dcterms:created>
  <dcterms:modified xsi:type="dcterms:W3CDTF">2026-04-18T02:15:35Z</dcterms:modified>
</cp:coreProperties>
</file>