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Prinsenstichting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Utrecht · 3584 AA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41177807 · Boekjaren 2022–2024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Prinsenstichting is actief in Gehandicaptenzorg. In boekjaar 2024 rapporteerde de organisatie een omzet van €93.9 mln met een EBITDA-marge van 9.9%. De entiteit heeft een volledige rapportage-historie over 3 boekjaren (2022–2024).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€93.9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52.0%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962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9.9% ligt in het bovenste kwartiel van de peer group (mediaan 5.9%, n=70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52.0% (onder de mediaan). Leverage ratio (langlopende schuld / EBITDA): 2.53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2.3% per jaar over 2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52.9% over 962 FTE. Relatief lage personeelskosten-ratio — zou op gunstige automation of uitbesteding kunnen duiden.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962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Prinsenstichting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2026-08-17T16:51:47Z</dcterms:created>
  <dcterms:modified xsi:type="dcterms:W3CDTF">2026-08-17T16:51:47Z</dcterms:modified>
</cp:coreProperties>
</file>