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Prinsenstichting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3584 AA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41177807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Prinsenstichting is actief in Gehandicaptenzorg. In boekjaar 2024 rapporteerde de organisatie een omzet van €93.9 mln met een EBITDA-marge van 9.9%.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€93.9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962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9.9%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52.0% (onder de mediaan). Leverage ratio (langlopende schuld / EBITDA): 2.53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2.3% per jaar over 2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52.9% over 962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980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Prinsenstichting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2026-04-18T03:46:55Z</dcterms:created>
  <dcterms:modified xsi:type="dcterms:W3CDTF">2026-04-18T03:46:55Z</dcterms:modified>
</cp:coreProperties>
</file>