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Gemiva-SVG 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Gouda · 2803 HG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41174469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Gemiva-SVG Groep is actief in Gehandicaptenzorg. In boekjaar 2024 rapporteerde de organisatie een omzet van €213.0 mln met een EBITDA-marge van 11.3%.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€213.0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11.3%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44.0% (onder de mediaan). Leverage ratio (langlopende schuld / EBITDA): 3.13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55.7% over 119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Gemiva-SVG 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2026-08-17T14:07:01Z</dcterms:created>
  <dcterms:modified xsi:type="dcterms:W3CDTF">2026-08-17T14:07:01Z</dcterms:modified>
</cp:coreProperties>
</file>