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De Ark Gemeenschap Regio Gouda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Gouda · 2805PR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41174079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De Ark Gemeenschap Regio Gouda is actief in Gehandicaptenzorg.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48.5%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48.5% (onder de mediaan). Leverage ratio (langlopende schuld / EBITDA): 2.44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De Ark Gemeenschap Regio Gouda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2026-04-18T02:10:46Z</dcterms:created>
  <dcterms:modified xsi:type="dcterms:W3CDTF">2026-04-18T02:10:46Z</dcterms:modified>
</cp:coreProperties>
</file>