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Groene Hart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2803HH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41173845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Groene Hart Ziekenhuis is actief in Ziekenhuizen &amp; MSZ. In boekjaar 2024 rapporteerde de organisatie een omzet van €288.8 mln met een EBITDA-marge van 8.7%.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€288.8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8.7%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36.4% (boven de mediaan). Leverage ratio (langlopende schuld / EBITDA): 2.60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4 boekjaren. 3Y CAGR: 8.9%.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Groene Hart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2026-04-18T03:48:45Z</dcterms:created>
  <dcterms:modified xsi:type="dcterms:W3CDTF">2026-04-18T03:48:45Z</dcterms:modified>
</cp:coreProperties>
</file>