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Huize Winterdijk, uitgaande van de Gereformeerde Gemeenten in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2801SJ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41172086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Huize Winterdijk, uitgaande van de Gereformeerde Gemeenten in Nederland is actief in Verpleging, Verzorging &amp; Thuiszorg. In boekjaar 2024 rapporteerde de organisatie een omzet van €7.3 mln met een EBITDA-marge van 27.0%.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27.0%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43.5% (onder de mediaan). Leverage ratio (langlopende schuld / EBITDA): 7.07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203.4% per jaar over 4 boekjaren. 3Y CAGR: 124.1%.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Huize Winterdijk, uitgaande van de Gereformeerde Gemeenten in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2026-04-18T03:48:47Z</dcterms:created>
  <dcterms:modified xsi:type="dcterms:W3CDTF">2026-04-18T03:48:47Z</dcterms:modified>
</cp:coreProperties>
</file>