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HOZO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Hillegom · 2182LA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41169944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HOZO is actief in Verpleging, Verzorging &amp; Thuiszorg. In boekjaar 2024 rapporteerde de organisatie een omzet van €21.7 mln met een EBITDA-marge van 6.3%.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6.3%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37.0% (onder de mediaan). Leverage ratio (langlopende schuld / EBITDA): 7.51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8.7%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HOZO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2026-08-17T16:51:45Z</dcterms:created>
  <dcterms:modified xsi:type="dcterms:W3CDTF">2026-08-17T16:51:45Z</dcterms:modified>
</cp:coreProperties>
</file>