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Binnenvest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2312MM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41169071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Binnenvest is actief in Geestelijke Gezondheidszorg. In boekjaar 2024 rapporteerde de organisatie een omzet van €6.6 mln met een EBITDA-marge van 15.9%.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15.9%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291.4% per jaar over 4 boekjaren. 3Y CAGR: 64.6%.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1260.3%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Binnenvest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2026-04-18T02:15:07Z</dcterms:created>
  <dcterms:modified xsi:type="dcterms:W3CDTF">2026-04-18T02:15:07Z</dcterms:modified>
</cp:coreProperties>
</file>