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Binnenvest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Leiden · 2312MM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41169071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Binnenvest is actief in Geestelijke Gezondheidszorg. In boekjaar 2024 rapporteerde de organisatie een omzet van €6.6 mln met een EBITDA-marge van 15.9%.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58.5%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15.9%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58.5%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-24.9%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Binnenvest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2026-08-17T16:54:40Z</dcterms:created>
  <dcterms:modified xsi:type="dcterms:W3CDTF">2026-08-17T16:54:40Z</dcterms:modified>
</cp:coreProperties>
</file>