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R.K. Zorgcentrum Roomburgh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Leiden · 2314ZC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41168998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R.K. Zorgcentrum Roomburgh is actief in Verpleging, Verzorging &amp; Thuiszorg. In boekjaar 2024 rapporteerde de organisatie een omzet van €12.9 mln met een EBITDA-marge van 11.2%.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€12.9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36.2%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11.2%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36.2% (onder de mediaan). Leverage ratio (langlopende schuld / EBITDA): 2.53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13.8%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€817k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€783k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€880k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R.K. Zorgcentrum Roomburgh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2026-08-17T15:26:11Z</dcterms:created>
  <dcterms:modified xsi:type="dcterms:W3CDTF">2026-08-17T15:26:11Z</dcterms:modified>
</cp:coreProperties>
</file>