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Haardstee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Leiden · 2312LN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41165834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Haardstee is actief in Gehandicaptenzorg. In boekjaar 2024 rapporteerde de organisatie een omzet van €11.2 mln met een EBITDA-marge van 20.9%.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€11.2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74.6%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20.9%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74.6%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Haardstee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2026-08-17T15:24:17Z</dcterms:created>
  <dcterms:modified xsi:type="dcterms:W3CDTF">2026-08-17T15:24:17Z</dcterms:modified>
</cp:coreProperties>
</file>