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Interkerkelijke Stichting voor Zorg en Welzijn Groot Hoogwaak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Noordwijk · 2202TG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41165322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Interkerkelijke Stichting voor Zorg en Welzijn Groot Hoogwaak is actief in Verpleging, Verzorging &amp; Thuiszorg. In boekjaar 2024 rapporteerde de organisatie een omzet van €13.3 mln met een EBITDA-marge van 9.5%.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€13.3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9.5%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23.6% (onder de mediaan). Leverage ratio (langlopende schuld / EBITDA): 3.24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7.9%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-33.45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Interkerkelijke Stichting voor Zorg en Welzijn Groot Hoogwaak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2026-06-17T15:02:54Z</dcterms:created>
  <dcterms:modified xsi:type="dcterms:W3CDTF">2026-06-17T15:02:54Z</dcterms:modified>
</cp:coreProperties>
</file>