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 van José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2286 LH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41159474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 van José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68.5%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68.5%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 van José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2026-04-18T02:09:20Z</dcterms:created>
  <dcterms:modified xsi:type="dcterms:W3CDTF">2026-04-18T02:09:20Z</dcterms:modified>
</cp:coreProperties>
</file>