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Anton Constandse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2544 EH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41155311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Anton Constandse is actief in Geestelijke Gezondheidszorg. In boekjaar 2024 rapporteerde de organisatie een omzet van €25.7 mln met een EBITDA-marge van 2.0%.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€25.7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2.0% ligt in het onderste kwartiel van de peer group (mediaan 6.0%, n=136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80.3%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-9.9%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90.3% over 409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Anton Constandse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2026-06-17T16:15:17Z</dcterms:created>
  <dcterms:modified xsi:type="dcterms:W3CDTF">2026-06-17T16:15:17Z</dcterms:modified>
</cp:coreProperties>
</file>