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Ribw Fonteynenburg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Rijswijk · 2283HG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41151355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Ribw Fonteynenburg is actief in Geestelijke Gezondheidszorg. In boekjaar 2024 rapporteerde de organisatie een omzet van €14.9 mln met een EBITDA-marge van 12.9%.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€14.9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12.9%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67.8%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12.9% ligt in het bovenste kwartiel van de peer group (mediaan 6.0%, n=136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67.8%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-3.3% per jaar over 3 boekjaren.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65.0%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73.7%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Ribw Fonteynenburg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2026-06-17T15:09:12Z</dcterms:created>
  <dcterms:modified xsi:type="dcterms:W3CDTF">2026-06-17T15:09:12Z</dcterms:modified>
</cp:coreProperties>
</file>