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tot Huisvesting Verzorging en Verpleging van Ouderen Eykenburg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Haag · 2564VD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41149967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tot Huisvesting Verzorging en Verpleging van Ouderen Eykenburg is actief in Verpleging, Verzorging &amp; Thuiszorg. In boekjaar 2024 rapporteerde de organisatie een omzet van €29.0 mln met een EBITDA-marge van 9.4%.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9.4%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45.7% (onder de mediaan). Leverage ratio (langlopende schuld / EBITDA): 4.46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tot Huisvesting Verzorging en Verpleging van Ouderen Eykenburg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2026-06-17T15:03:36Z</dcterms:created>
  <dcterms:modified xsi:type="dcterms:W3CDTF">2026-06-17T15:03:36Z</dcterms:modified>
</cp:coreProperties>
</file>