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Onder Een Dak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Maassluis · 3141AP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41141829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Onder Een Dak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65.7% (boven de mediaan). Leverage ratio (langlopende schuld / EBITDA): 0.89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Onder Een Dak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2026-04-18T02:26:12Z</dcterms:created>
  <dcterms:modified xsi:type="dcterms:W3CDTF">2026-04-18T02:26:12Z</dcterms:modified>
</cp:coreProperties>
</file>