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Zorgbeheer De Zellingen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Capelle aan den IJssel · 2901HM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41136257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Zorgbeheer De Zellingen is actief in Verpleging, Verzorging &amp; Thuiszorg. In boekjaar 2024 rapporteerde de organisatie een omzet van €74.6 mln met een EBITDA-marge van 13.4%.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€74.6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13.4%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59.9%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13.4%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59.9% (boven de mediaan). Leverage ratio (langlopende schuld / EBITDA): 0.76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3.7%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€933k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795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Zorgbeheer De Zellingen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2026-10-16T14:14:58Z</dcterms:created>
  <dcterms:modified xsi:type="dcterms:W3CDTF">2026-10-16T14:14:58Z</dcterms:modified>
</cp:coreProperties>
</file>