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Zorgcentra uitgaande van de Gereformeerde Gemeenten in Zeeland en Zuid-Holland en de Christelijke Gereformeerde Kerken in de regio Rotterdam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Barendrecht · 2992XC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41135918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Zorgcentra uitgaande van de Gereformeerde Gemeenten in Zeeland en Zuid-Holland en de Christelijke Gereformeerde Kerken in de regio Rotterdam is actief in Verpleging, Verzorging &amp; Thuiszorg. In boekjaar 2024 rapporteerde de organisatie een omzet van €55.1 mln met een EBITDA-marge van 12.6%.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€55.1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41.3% (onder de mediaan). Leverage ratio (langlopende schuld / EBITDA): 5.13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Zorgcentra uitgaande van de Gereformeerde Gemeenten in Zeeland en Zuid-Holland en de Christelijke Gereformeerde Kerken in de regio Rotterdam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2026-08-17T14:06:31Z</dcterms:created>
  <dcterms:modified xsi:type="dcterms:W3CDTF">2026-08-17T14:06:31Z</dcterms:modified>
</cp:coreProperties>
</file>