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Victory Centre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3001 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41135826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Victory Centre (Stichting)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79.4%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Victory Centre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