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Kijvelanden, instelling voor forensische Psychiatrie (Stichting)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RHOON · 3160 AC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41133849 · Boekjaren 2021–2022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Kijvelanden, instelling voor forensische Psychiatrie (Stichting) is actief in Ziekenhuizen &amp; MSZ. In boekjaar 2022 rapporteerde de organisatie een omzet van €24.9 mln met een EBITDA-marge van 9.1%.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€24.9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9.1% ligt in het bovenste kwartiel van de peer group (mediaan 3.0%, n=841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74.1% (in het bovenste kwartiel). Leverage ratio (langlopende schuld / EBITDA): 3.68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11.0% per jaar over 1 boekjaar.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Kijvelanden, instelling voor forensische Psychiatrie (Stichting)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2026-06-17T16:04:07Z</dcterms:created>
  <dcterms:modified xsi:type="dcterms:W3CDTF">2026-06-17T16:04:07Z</dcterms:modified>
</cp:coreProperties>
</file>