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Salem, wonen met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Ridderkerk · 2986AZ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41130278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Salem, wonen met zorg is actief in Verpleging, Verzorging &amp; Thuiszorg. In boekjaar 2024 rapporteerde de organisatie een omzet van €23.7 mln met een EBITDA-marge van 10.8%.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56.5% (boven de mediaan). Leverage ratio (langlopende schuld / EBITDA): 4.47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Salem, wonen met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2026-06-17T15:02:24Z</dcterms:created>
  <dcterms:modified xsi:type="dcterms:W3CDTF">2026-06-17T15:02:24Z</dcterms:modified>
</cp:coreProperties>
</file>