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Protestants Christelijk Ziekenhuis Ikazia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Rotterdam · 3083AN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41126544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Protestants Christelijk Ziekenhuis Ikazia is actief in Ziekenhuizen &amp; MSZ. In boekjaar 2024 rapporteerde de organisatie een omzet van €242.5 mln met een EBITDA-marge van 8.6%.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€242.5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38.8%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8.6% ligt boven de mediaan van de peer group (mediaan 7.6%, n=194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38.8% (boven de mediaan). Leverage ratio (langlopende schuld / EBITDA): 2.47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7.0%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1561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Protestants Christelijk Ziekenhuis Ikazia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2026-08-17T14:06:17Z</dcterms:created>
  <dcterms:modified xsi:type="dcterms:W3CDTF">2026-08-17T14:06:17Z</dcterms:modified>
</cp:coreProperties>
</file>