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Profila Zorggroep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Houten · 3995 ES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41126114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Profila Zorggroep is actief in Geestelijke Gezondheidszorg. In boekjaar 2024 rapporteerde de organisatie een omzet van €36.9 mln met een EBITDA-marge van 5.5%.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€36.9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5.5% ligt onder de mediaan van de peer group (mediaan 6.0%, n=136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18.7% (in het onderste kwartiel). Leverage ratio (langlopende schuld / EBITDA): 0.54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Profila Zorggroep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2026-06-17T14:10:33Z</dcterms:created>
  <dcterms:modified xsi:type="dcterms:W3CDTF">2026-06-17T14:10:33Z</dcterms:modified>
</cp:coreProperties>
</file>