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Vijverhof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Capelle Aan Den Ijssel · 2903LJ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41125094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Vijverhof is actief in Verpleging, Verzorging &amp; Thuiszorg. In boekjaar 2024 rapporteerde de organisatie een omzet van €20.7 mln met een EBITDA-marge van 27.8%.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€20.7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27.8%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51.7%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27.8%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51.7% (boven de mediaan). Leverage ratio (langlopende schuld / EBITDA): 4.02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De Vijverhof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2026-10-16T11:39:42Z</dcterms:created>
  <dcterms:modified xsi:type="dcterms:W3CDTF">2026-10-16T11:39:42Z</dcterms:modified>
</cp:coreProperties>
</file>