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Woongemeenschap voor Ouderen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Piershil · 3265BV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41119524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Woongemeenschap voor Ouderen is actief in Verpleging, Verzorging &amp; Thuiszorg. In boekjaar 2024 rapporteerde de organisatie een omzet van €7.8 mln met een EBITDA-marge van 16.3%.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79.9% (in het bovenste kwartiel). Leverage ratio (langlopende schuld / EBITDA): 0.42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457.3% per jaar over 4 boekjaren. 3Y CAGR: 178.3%.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Woongemeenschap voor Ouderen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2026-04-18T02:14:14Z</dcterms:created>
  <dcterms:modified xsi:type="dcterms:W3CDTF">2026-04-18T02:14:14Z</dcterms:modified>
</cp:coreProperties>
</file>